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4" r:id="rId9"/>
    <p:sldId id="263" r:id="rId10"/>
    <p:sldId id="265" r:id="rId11"/>
    <p:sldId id="266" r:id="rId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58" autoAdjust="0"/>
  </p:normalViewPr>
  <p:slideViewPr>
    <p:cSldViewPr snapToGrid="0">
      <p:cViewPr varScale="1">
        <p:scale>
          <a:sx n="74" d="100"/>
          <a:sy n="74" d="100"/>
        </p:scale>
        <p:origin x="1013"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E7823C-BAFC-15EA-8D9B-580F9C2F8AE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59D6163-2FF3-7B8F-62E8-CEC66B9CA2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DB0AB74-F75D-321C-8861-F3AB2B40350A}"/>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5" name="Alt Bilgi Yer Tutucusu 4">
            <a:extLst>
              <a:ext uri="{FF2B5EF4-FFF2-40B4-BE49-F238E27FC236}">
                <a16:creationId xmlns:a16="http://schemas.microsoft.com/office/drawing/2014/main" id="{9D7ABA8E-5AC1-AFAD-DA42-EE3FD52D395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81A42BA-20FD-2109-7132-1DF212B2A69A}"/>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219492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0F7415-441C-754A-6A79-7349B254EAB9}"/>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9D86842-6266-727F-6232-15116CEA6EA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F1C2AD5-EB40-06E5-7E7E-39396B071F89}"/>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5" name="Alt Bilgi Yer Tutucusu 4">
            <a:extLst>
              <a:ext uri="{FF2B5EF4-FFF2-40B4-BE49-F238E27FC236}">
                <a16:creationId xmlns:a16="http://schemas.microsoft.com/office/drawing/2014/main" id="{90539CD0-D6AE-E68A-4FF6-0CDA0E13233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DBA4CB3-512F-9C1B-D7BD-D55CD6E7F01A}"/>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150024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133C3D8-457B-3831-5A5A-CE4993AB713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99CECF4-0D81-AB2B-89B4-DE51904280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CE38EB-1AD9-08A3-716A-55237FD34387}"/>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5" name="Alt Bilgi Yer Tutucusu 4">
            <a:extLst>
              <a:ext uri="{FF2B5EF4-FFF2-40B4-BE49-F238E27FC236}">
                <a16:creationId xmlns:a16="http://schemas.microsoft.com/office/drawing/2014/main" id="{B911BC98-D165-40C6-76F2-35EBC166FD3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9C8101F-4F47-1672-84AD-C941298C504E}"/>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3660594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D6EFB7-1736-190F-B866-78A72A40E37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039698F-719F-F370-6637-56250FBDEA8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8F1CEF5-C685-9C36-61CC-7D2092954B40}"/>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5" name="Alt Bilgi Yer Tutucusu 4">
            <a:extLst>
              <a:ext uri="{FF2B5EF4-FFF2-40B4-BE49-F238E27FC236}">
                <a16:creationId xmlns:a16="http://schemas.microsoft.com/office/drawing/2014/main" id="{2578CD8A-8684-F8FF-A5A3-2362D495E1E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5CA1CA8-808B-AF93-D951-FE340586800D}"/>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3746439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FE2F67-0895-23C7-092C-6B3C77FF312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5DC2BA8-8692-4725-EFD1-D792A7CADF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04AF793-108B-47C9-625F-31DE4FC0DC79}"/>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5" name="Alt Bilgi Yer Tutucusu 4">
            <a:extLst>
              <a:ext uri="{FF2B5EF4-FFF2-40B4-BE49-F238E27FC236}">
                <a16:creationId xmlns:a16="http://schemas.microsoft.com/office/drawing/2014/main" id="{434C78CE-9962-59D0-08F6-4C3F0B75388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8DBAB6A-962C-362E-9251-20C8D4648CC5}"/>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317501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97D1E-ECF1-5BAF-738F-454533AE27D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8B7FFCB-9BA5-6917-04A1-2C08ADD0379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252C799-A999-9691-522F-17FB84B7795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73306D2-2287-A681-1D52-7D70ADF54C1A}"/>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6" name="Alt Bilgi Yer Tutucusu 5">
            <a:extLst>
              <a:ext uri="{FF2B5EF4-FFF2-40B4-BE49-F238E27FC236}">
                <a16:creationId xmlns:a16="http://schemas.microsoft.com/office/drawing/2014/main" id="{DE1C859D-03FF-736F-621D-CCDAA503373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7D1DEDD-5EE4-B6E0-EDB4-BEB2D240759A}"/>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245932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B4AF2B-6B03-82F2-30B3-869688300E8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E96FCCE-3E56-04F2-93CD-67CF6174D7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AF2CC7F-DE47-B603-C49E-E0E1A11D6E1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43E61DF5-5CD9-6ABA-B40E-11ED40FC95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3CF3E86-D9A1-F47A-2856-AC8546628007}"/>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549A0CA-CEF2-7966-3861-ABAA2E0A2845}"/>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8" name="Alt Bilgi Yer Tutucusu 7">
            <a:extLst>
              <a:ext uri="{FF2B5EF4-FFF2-40B4-BE49-F238E27FC236}">
                <a16:creationId xmlns:a16="http://schemas.microsoft.com/office/drawing/2014/main" id="{67680859-CD7A-996D-0F0A-F9086A9D2E3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9DE60C4-AF9C-47D4-DB28-07B2340FAE8B}"/>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884918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1505C7-0A5B-7760-4078-8D81A18E7E3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ED8C5B-7AFC-AD24-9FD1-091FB9105D4E}"/>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4" name="Alt Bilgi Yer Tutucusu 3">
            <a:extLst>
              <a:ext uri="{FF2B5EF4-FFF2-40B4-BE49-F238E27FC236}">
                <a16:creationId xmlns:a16="http://schemas.microsoft.com/office/drawing/2014/main" id="{DAFEB622-7906-4858-08A1-1C8D2D7DE34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481D3D3B-A3B1-80B5-CB2B-AE570B136BCC}"/>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377743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0AEC280-D3EB-69FE-BB97-9684900C8FE4}"/>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3" name="Alt Bilgi Yer Tutucusu 2">
            <a:extLst>
              <a:ext uri="{FF2B5EF4-FFF2-40B4-BE49-F238E27FC236}">
                <a16:creationId xmlns:a16="http://schemas.microsoft.com/office/drawing/2014/main" id="{A4774EC5-BBE6-004E-2CA7-93B82E331312}"/>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2E4B4D0-AC77-A135-9F87-383697A3A7B8}"/>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97910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659BC2-E1E6-1D7C-24CC-9627D7C174B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22FD178-0A2B-652D-FD05-5E02E82CC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D32A316-4DB8-8EA3-D333-808F0F421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D932F46-BB4D-209B-CDAD-00A1B341E3BB}"/>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6" name="Alt Bilgi Yer Tutucusu 5">
            <a:extLst>
              <a:ext uri="{FF2B5EF4-FFF2-40B4-BE49-F238E27FC236}">
                <a16:creationId xmlns:a16="http://schemas.microsoft.com/office/drawing/2014/main" id="{7973D1BF-DFB8-13E2-F20E-316C2815351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EDB9247-A17E-062B-D431-B7C55AC5208A}"/>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95873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FD3EDE-DD32-F9BC-899B-E87090B80B4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7A91745-759C-685B-5B43-E089405D76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FA1B6AE-69C8-E8DF-DCF0-C023367F6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A10E8A-A570-8C11-B1AD-96A2650C03E3}"/>
              </a:ext>
            </a:extLst>
          </p:cNvPr>
          <p:cNvSpPr>
            <a:spLocks noGrp="1"/>
          </p:cNvSpPr>
          <p:nvPr>
            <p:ph type="dt" sz="half" idx="10"/>
          </p:nvPr>
        </p:nvSpPr>
        <p:spPr/>
        <p:txBody>
          <a:bodyPr/>
          <a:lstStyle/>
          <a:p>
            <a:fld id="{00C2B139-04E1-4CA9-9E5A-82DEDA16527E}" type="datetimeFigureOut">
              <a:rPr lang="tr-TR" smtClean="0"/>
              <a:t>6.03.2025</a:t>
            </a:fld>
            <a:endParaRPr lang="tr-TR"/>
          </a:p>
        </p:txBody>
      </p:sp>
      <p:sp>
        <p:nvSpPr>
          <p:cNvPr id="6" name="Alt Bilgi Yer Tutucusu 5">
            <a:extLst>
              <a:ext uri="{FF2B5EF4-FFF2-40B4-BE49-F238E27FC236}">
                <a16:creationId xmlns:a16="http://schemas.microsoft.com/office/drawing/2014/main" id="{9B53FCB4-78BE-C84A-0F76-411E0A25C27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825FAB7-BBD9-8845-E673-D275868A5311}"/>
              </a:ext>
            </a:extLst>
          </p:cNvPr>
          <p:cNvSpPr>
            <a:spLocks noGrp="1"/>
          </p:cNvSpPr>
          <p:nvPr>
            <p:ph type="sldNum" sz="quarter" idx="12"/>
          </p:nvPr>
        </p:nvSpPr>
        <p:spPr/>
        <p:txBody>
          <a:bodyPr/>
          <a:lstStyle/>
          <a:p>
            <a:fld id="{5898DABD-5736-4B0E-B62D-83E853C74097}" type="slidenum">
              <a:rPr lang="tr-TR" smtClean="0"/>
              <a:t>‹#›</a:t>
            </a:fld>
            <a:endParaRPr lang="tr-TR"/>
          </a:p>
        </p:txBody>
      </p:sp>
    </p:spTree>
    <p:extLst>
      <p:ext uri="{BB962C8B-B14F-4D97-AF65-F5344CB8AC3E}">
        <p14:creationId xmlns:p14="http://schemas.microsoft.com/office/powerpoint/2010/main" val="157418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1A25BB7-88F3-415C-9822-B7A8B63CD4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CC7394C-28D1-3852-440A-E1CBFB0A1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D246327-2977-CF53-FD28-2AD8F2F4F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2B139-04E1-4CA9-9E5A-82DEDA16527E}" type="datetimeFigureOut">
              <a:rPr lang="tr-TR" smtClean="0"/>
              <a:t>6.03.2025</a:t>
            </a:fld>
            <a:endParaRPr lang="tr-TR"/>
          </a:p>
        </p:txBody>
      </p:sp>
      <p:sp>
        <p:nvSpPr>
          <p:cNvPr id="5" name="Alt Bilgi Yer Tutucusu 4">
            <a:extLst>
              <a:ext uri="{FF2B5EF4-FFF2-40B4-BE49-F238E27FC236}">
                <a16:creationId xmlns:a16="http://schemas.microsoft.com/office/drawing/2014/main" id="{AB096B86-7441-E42F-C3F9-4C2D7DD4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FF83160-DC30-7785-D5F0-818BF1AAD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8DABD-5736-4B0E-B62D-83E853C74097}" type="slidenum">
              <a:rPr lang="tr-TR" smtClean="0"/>
              <a:t>‹#›</a:t>
            </a:fld>
            <a:endParaRPr lang="tr-TR"/>
          </a:p>
        </p:txBody>
      </p:sp>
    </p:spTree>
    <p:extLst>
      <p:ext uri="{BB962C8B-B14F-4D97-AF65-F5344CB8AC3E}">
        <p14:creationId xmlns:p14="http://schemas.microsoft.com/office/powerpoint/2010/main" val="209299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padlet.com/karasavmar/students-self-portrait-collages-artworks-kld57fd13ip0qqrp" TargetMode="External"/><Relationship Id="rId2" Type="http://schemas.openxmlformats.org/officeDocument/2006/relationships/hyperlink" Target="https://www.artsteps.com/view/6799059da8d127e405ed728a?currentUser" TargetMode="External"/><Relationship Id="rId1" Type="http://schemas.openxmlformats.org/officeDocument/2006/relationships/slideLayout" Target="../slideLayouts/slideLayout2.xml"/><Relationship Id="rId6" Type="http://schemas.openxmlformats.org/officeDocument/2006/relationships/hyperlink" Target="https://school-education.ec.europa.eu/en/etwinning/projects/self-portrait-collage/twinspace?destination=/en/my-twinspaces" TargetMode="External"/><Relationship Id="rId5" Type="http://schemas.openxmlformats.org/officeDocument/2006/relationships/hyperlink" Target="https://www.storyjumper.com/book/read/178693441" TargetMode="External"/><Relationship Id="rId4" Type="http://schemas.openxmlformats.org/officeDocument/2006/relationships/hyperlink" Target="http://linoit.com/users/eylemgunes_08/canvases/%27Self%20Portrait%20Collage%20proj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B852BBD0-E78D-B02F-864A-DFDF1D7E8B54}"/>
              </a:ext>
            </a:extLst>
          </p:cNvPr>
          <p:cNvSpPr>
            <a:spLocks noGrp="1"/>
          </p:cNvSpPr>
          <p:nvPr>
            <p:ph type="subTitle" idx="1"/>
          </p:nvPr>
        </p:nvSpPr>
        <p:spPr/>
        <p:txBody>
          <a:bodyPr/>
          <a:lstStyle/>
          <a:p>
            <a:endParaRPr lang="tr-TR" dirty="0"/>
          </a:p>
        </p:txBody>
      </p:sp>
      <p:pic>
        <p:nvPicPr>
          <p:cNvPr id="6" name="Resim 5">
            <a:extLst>
              <a:ext uri="{FF2B5EF4-FFF2-40B4-BE49-F238E27FC236}">
                <a16:creationId xmlns:a16="http://schemas.microsoft.com/office/drawing/2014/main" id="{AFD2509A-971B-3B88-A050-950D67D0FF61}"/>
              </a:ext>
            </a:extLst>
          </p:cNvPr>
          <p:cNvPicPr>
            <a:picLocks noChangeAspect="1"/>
          </p:cNvPicPr>
          <p:nvPr/>
        </p:nvPicPr>
        <p:blipFill>
          <a:blip r:embed="rId2"/>
          <a:stretch>
            <a:fillRect/>
          </a:stretch>
        </p:blipFill>
        <p:spPr>
          <a:xfrm>
            <a:off x="353961" y="2576052"/>
            <a:ext cx="11523407" cy="1582993"/>
          </a:xfrm>
          <a:prstGeom prst="rect">
            <a:avLst/>
          </a:prstGeom>
        </p:spPr>
      </p:pic>
      <p:sp>
        <p:nvSpPr>
          <p:cNvPr id="5" name="AutoShape 4">
            <a:extLst>
              <a:ext uri="{FF2B5EF4-FFF2-40B4-BE49-F238E27FC236}">
                <a16:creationId xmlns:a16="http://schemas.microsoft.com/office/drawing/2014/main" id="{3069DE73-A91E-6460-8A09-90945AA54044}"/>
              </a:ext>
            </a:extLst>
          </p:cNvPr>
          <p:cNvSpPr>
            <a:spLocks noGrp="1" noChangeAspect="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24049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0FB448D-6B9C-0935-101F-D07B80CBFCF7}"/>
              </a:ext>
            </a:extLst>
          </p:cNvPr>
          <p:cNvPicPr>
            <a:picLocks noChangeAspect="1"/>
          </p:cNvPicPr>
          <p:nvPr/>
        </p:nvPicPr>
        <p:blipFill>
          <a:blip r:embed="rId2"/>
          <a:stretch>
            <a:fillRect/>
          </a:stretch>
        </p:blipFill>
        <p:spPr>
          <a:xfrm>
            <a:off x="706582" y="0"/>
            <a:ext cx="10879282" cy="6858000"/>
          </a:xfrm>
          <a:prstGeom prst="rect">
            <a:avLst/>
          </a:prstGeom>
        </p:spPr>
      </p:pic>
    </p:spTree>
    <p:extLst>
      <p:ext uri="{BB962C8B-B14F-4D97-AF65-F5344CB8AC3E}">
        <p14:creationId xmlns:p14="http://schemas.microsoft.com/office/powerpoint/2010/main" val="2602205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1360BE4-D5D6-DE02-AFC1-0D6FD47DC7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Metin kutusu 2">
            <a:extLst>
              <a:ext uri="{FF2B5EF4-FFF2-40B4-BE49-F238E27FC236}">
                <a16:creationId xmlns:a16="http://schemas.microsoft.com/office/drawing/2014/main" id="{FDFB34B6-E364-7B9A-5A91-E264D7ECB0AF}"/>
              </a:ext>
            </a:extLst>
          </p:cNvPr>
          <p:cNvSpPr txBox="1"/>
          <p:nvPr/>
        </p:nvSpPr>
        <p:spPr>
          <a:xfrm>
            <a:off x="2847109" y="1878568"/>
            <a:ext cx="7003473" cy="2554545"/>
          </a:xfrm>
          <a:prstGeom prst="rect">
            <a:avLst/>
          </a:prstGeom>
          <a:noFill/>
        </p:spPr>
        <p:txBody>
          <a:bodyPr wrap="square" rtlCol="0">
            <a:spAutoFit/>
          </a:bodyPr>
          <a:lstStyle/>
          <a:p>
            <a:r>
              <a:rPr lang="tr-TR" sz="3200" b="1" dirty="0"/>
              <a:t>Projemizin etkinlikleri 06/03/2025 tarihinde sona ermiştir. </a:t>
            </a:r>
          </a:p>
          <a:p>
            <a:endParaRPr lang="tr-TR" sz="3200" b="1" dirty="0"/>
          </a:p>
          <a:p>
            <a:endParaRPr lang="tr-TR" sz="3200" b="1" dirty="0"/>
          </a:p>
          <a:p>
            <a:r>
              <a:rPr lang="tr-TR" sz="3200" b="1" dirty="0"/>
              <a:t>Danışman Öğretmen Aysun ERDEMGİL</a:t>
            </a:r>
          </a:p>
        </p:txBody>
      </p:sp>
    </p:spTree>
    <p:extLst>
      <p:ext uri="{BB962C8B-B14F-4D97-AF65-F5344CB8AC3E}">
        <p14:creationId xmlns:p14="http://schemas.microsoft.com/office/powerpoint/2010/main" val="841415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17B85-4520-C3CB-1B80-22A333BDD0A9}"/>
              </a:ext>
            </a:extLst>
          </p:cNvPr>
          <p:cNvSpPr>
            <a:spLocks noGrp="1"/>
          </p:cNvSpPr>
          <p:nvPr>
            <p:ph type="title"/>
          </p:nvPr>
        </p:nvSpPr>
        <p:spPr>
          <a:xfrm>
            <a:off x="838200" y="1"/>
            <a:ext cx="10515600" cy="820881"/>
          </a:xfrm>
        </p:spPr>
        <p:txBody>
          <a:bodyPr>
            <a:normAutofit fontScale="90000"/>
          </a:bodyPr>
          <a:lstStyle/>
          <a:p>
            <a:r>
              <a:rPr lang="tr-TR" sz="3600" b="1" dirty="0"/>
              <a:t>Self </a:t>
            </a:r>
            <a:r>
              <a:rPr lang="tr-TR" sz="3600" b="1" dirty="0" err="1"/>
              <a:t>Portrait</a:t>
            </a:r>
            <a:r>
              <a:rPr lang="tr-TR" sz="3600" b="1" dirty="0"/>
              <a:t> </a:t>
            </a:r>
            <a:r>
              <a:rPr lang="tr-TR" sz="3600" b="1" dirty="0" err="1"/>
              <a:t>Collage</a:t>
            </a:r>
            <a:r>
              <a:rPr lang="tr-TR" sz="3600" b="1" dirty="0"/>
              <a:t> </a:t>
            </a:r>
            <a:r>
              <a:rPr lang="tr-TR" sz="3600" b="1" dirty="0" err="1"/>
              <a:t>eTwinning</a:t>
            </a:r>
            <a:r>
              <a:rPr lang="tr-TR" sz="3600" b="1" dirty="0"/>
              <a:t> </a:t>
            </a:r>
            <a:r>
              <a:rPr lang="tr-TR" sz="3600" b="1" dirty="0" err="1"/>
              <a:t>projesi,Proje</a:t>
            </a:r>
            <a:r>
              <a:rPr lang="tr-TR" sz="3600" b="1" dirty="0"/>
              <a:t> Ortakları ve Danışman Öğretmenleri</a:t>
            </a:r>
          </a:p>
        </p:txBody>
      </p:sp>
      <p:sp>
        <p:nvSpPr>
          <p:cNvPr id="3" name="İçerik Yer Tutucusu 2">
            <a:extLst>
              <a:ext uri="{FF2B5EF4-FFF2-40B4-BE49-F238E27FC236}">
                <a16:creationId xmlns:a16="http://schemas.microsoft.com/office/drawing/2014/main" id="{03FEC44F-8230-9026-70C8-9248A527966D}"/>
              </a:ext>
            </a:extLst>
          </p:cNvPr>
          <p:cNvSpPr>
            <a:spLocks noGrp="1"/>
          </p:cNvSpPr>
          <p:nvPr>
            <p:ph idx="1"/>
          </p:nvPr>
        </p:nvSpPr>
        <p:spPr>
          <a:xfrm>
            <a:off x="838200" y="914400"/>
            <a:ext cx="10515600" cy="5801031"/>
          </a:xfrm>
        </p:spPr>
        <p:txBody>
          <a:bodyPr>
            <a:normAutofit fontScale="40000" lnSpcReduction="20000"/>
          </a:bodyPr>
          <a:lstStyle/>
          <a:p>
            <a:pPr marL="0" indent="0">
              <a:buNone/>
            </a:pPr>
            <a:r>
              <a:rPr lang="tr-TR" dirty="0"/>
              <a:t>    *</a:t>
            </a:r>
            <a:r>
              <a:rPr lang="tr-TR" b="1" dirty="0" err="1"/>
              <a:t>Lucie</a:t>
            </a:r>
            <a:r>
              <a:rPr lang="tr-TR" b="1" dirty="0"/>
              <a:t> </a:t>
            </a:r>
            <a:r>
              <a:rPr lang="tr-TR" b="1" dirty="0" err="1"/>
              <a:t>Valerova</a:t>
            </a:r>
            <a:r>
              <a:rPr lang="tr-TR" b="1" dirty="0"/>
              <a:t> </a:t>
            </a:r>
          </a:p>
          <a:p>
            <a:pPr marL="0" indent="0">
              <a:buNone/>
            </a:pPr>
            <a:r>
              <a:rPr lang="tr-TR" dirty="0"/>
              <a:t>VOŠUP a SUPŠ, </a:t>
            </a:r>
            <a:r>
              <a:rPr lang="tr-TR" dirty="0" err="1"/>
              <a:t>Žižkovo</a:t>
            </a:r>
            <a:r>
              <a:rPr lang="tr-TR" dirty="0"/>
              <a:t> </a:t>
            </a:r>
            <a:r>
              <a:rPr lang="tr-TR" dirty="0" err="1"/>
              <a:t>náměstí</a:t>
            </a:r>
            <a:r>
              <a:rPr lang="tr-TR" dirty="0"/>
              <a:t> 1, </a:t>
            </a:r>
            <a:r>
              <a:rPr lang="tr-TR" dirty="0" err="1"/>
              <a:t>Praha</a:t>
            </a:r>
            <a:r>
              <a:rPr lang="tr-TR" dirty="0"/>
              <a:t> 3Praha 3, </a:t>
            </a:r>
            <a:r>
              <a:rPr lang="tr-TR" dirty="0" err="1"/>
              <a:t>Czechia</a:t>
            </a:r>
            <a:r>
              <a:rPr lang="tr-TR" dirty="0"/>
              <a:t> </a:t>
            </a:r>
          </a:p>
          <a:p>
            <a:pPr marL="0" indent="0">
              <a:buNone/>
            </a:pPr>
            <a:r>
              <a:rPr lang="tr-TR" dirty="0"/>
              <a:t>    *</a:t>
            </a:r>
            <a:r>
              <a:rPr lang="tr-TR" b="1" dirty="0"/>
              <a:t>PINAR MERMER</a:t>
            </a:r>
          </a:p>
          <a:p>
            <a:pPr marL="0" indent="0">
              <a:buNone/>
            </a:pPr>
            <a:r>
              <a:rPr lang="tr-TR" dirty="0"/>
              <a:t>ANKARA GÜZEL SANATLAR MÜZİK LİSESİ ORAN, Türkiye</a:t>
            </a:r>
          </a:p>
          <a:p>
            <a:pPr marL="0" indent="0">
              <a:buNone/>
            </a:pPr>
            <a:r>
              <a:rPr lang="tr-TR" dirty="0"/>
              <a:t>   *</a:t>
            </a:r>
            <a:r>
              <a:rPr lang="tr-TR" b="1" dirty="0"/>
              <a:t>Eylem GÜNEŞ ERKOL</a:t>
            </a:r>
          </a:p>
          <a:p>
            <a:pPr marL="0" indent="0">
              <a:buNone/>
            </a:pPr>
            <a:r>
              <a:rPr lang="tr-TR" dirty="0"/>
              <a:t>Atatürk Mesleki ve Teknik Anadolu Lisesi Altındağ, Türkiye</a:t>
            </a:r>
          </a:p>
          <a:p>
            <a:pPr marL="0" indent="0">
              <a:buNone/>
            </a:pPr>
            <a:r>
              <a:rPr lang="tr-TR" dirty="0"/>
              <a:t>   </a:t>
            </a:r>
            <a:r>
              <a:rPr lang="tr-TR" b="1" dirty="0"/>
              <a:t>* Melike İrem ARSLAN </a:t>
            </a:r>
          </a:p>
          <a:p>
            <a:pPr marL="0" indent="0">
              <a:buNone/>
            </a:pPr>
            <a:r>
              <a:rPr lang="tr-TR" dirty="0"/>
              <a:t>Dr. Sadık Ahmet Anadolu Lisesi Kağıthane, Türkiye</a:t>
            </a:r>
          </a:p>
          <a:p>
            <a:pPr marL="0" indent="0">
              <a:buNone/>
            </a:pPr>
            <a:r>
              <a:rPr lang="tr-TR" dirty="0"/>
              <a:t>   </a:t>
            </a:r>
            <a:r>
              <a:rPr lang="tr-TR" b="1" dirty="0"/>
              <a:t>* </a:t>
            </a:r>
            <a:r>
              <a:rPr lang="tr-TR" b="1" dirty="0" err="1"/>
              <a:t>Ioana</a:t>
            </a:r>
            <a:r>
              <a:rPr lang="tr-TR" b="1" dirty="0"/>
              <a:t> </a:t>
            </a:r>
            <a:r>
              <a:rPr lang="tr-TR" b="1" dirty="0" err="1"/>
              <a:t>Danaila</a:t>
            </a:r>
            <a:endParaRPr lang="tr-TR" b="1" dirty="0"/>
          </a:p>
          <a:p>
            <a:pPr marL="0" indent="0">
              <a:buNone/>
            </a:pPr>
            <a:r>
              <a:rPr lang="tr-TR" dirty="0"/>
              <a:t> </a:t>
            </a:r>
            <a:r>
              <a:rPr lang="tr-TR" dirty="0" err="1"/>
              <a:t>Scoala</a:t>
            </a:r>
            <a:r>
              <a:rPr lang="tr-TR" dirty="0"/>
              <a:t> </a:t>
            </a:r>
            <a:r>
              <a:rPr lang="tr-TR" dirty="0" err="1"/>
              <a:t>Gimnaziala</a:t>
            </a:r>
            <a:r>
              <a:rPr lang="tr-TR" dirty="0"/>
              <a:t> </a:t>
            </a:r>
            <a:r>
              <a:rPr lang="tr-TR" dirty="0" err="1"/>
              <a:t>Iulia</a:t>
            </a:r>
            <a:r>
              <a:rPr lang="tr-TR" dirty="0"/>
              <a:t> </a:t>
            </a:r>
            <a:r>
              <a:rPr lang="tr-TR" dirty="0" err="1"/>
              <a:t>Hasdeu</a:t>
            </a:r>
            <a:r>
              <a:rPr lang="tr-TR" dirty="0"/>
              <a:t> </a:t>
            </a:r>
            <a:r>
              <a:rPr lang="tr-TR" dirty="0" err="1"/>
              <a:t>Galați</a:t>
            </a:r>
            <a:r>
              <a:rPr lang="tr-TR" dirty="0"/>
              <a:t>, </a:t>
            </a:r>
            <a:r>
              <a:rPr lang="tr-TR" dirty="0" err="1"/>
              <a:t>Romania</a:t>
            </a:r>
            <a:r>
              <a:rPr lang="tr-TR" dirty="0"/>
              <a:t> </a:t>
            </a:r>
          </a:p>
          <a:p>
            <a:pPr marL="0" indent="0">
              <a:buNone/>
            </a:pPr>
            <a:r>
              <a:rPr lang="tr-TR" dirty="0"/>
              <a:t>   </a:t>
            </a:r>
            <a:r>
              <a:rPr lang="tr-TR" b="1" dirty="0"/>
              <a:t>*EIRINI PARAPONIARI</a:t>
            </a:r>
          </a:p>
          <a:p>
            <a:pPr marL="0" indent="0">
              <a:buNone/>
            </a:pPr>
            <a:r>
              <a:rPr lang="tr-TR" dirty="0"/>
              <a:t>1</a:t>
            </a:r>
            <a:r>
              <a:rPr lang="el-GR" dirty="0"/>
              <a:t>ο ΕΠΑΛ ΜΑΝΤΟΥΔΙΟΥ</a:t>
            </a:r>
            <a:r>
              <a:rPr lang="tr-TR" dirty="0"/>
              <a:t> </a:t>
            </a:r>
            <a:r>
              <a:rPr lang="el-GR" dirty="0"/>
              <a:t>Μαντούδι, </a:t>
            </a:r>
            <a:r>
              <a:rPr lang="tr-TR" dirty="0" err="1"/>
              <a:t>Greece</a:t>
            </a:r>
            <a:r>
              <a:rPr lang="tr-TR" dirty="0"/>
              <a:t> </a:t>
            </a:r>
          </a:p>
          <a:p>
            <a:pPr marL="0" indent="0">
              <a:buNone/>
            </a:pPr>
            <a:r>
              <a:rPr lang="tr-TR" b="1" dirty="0"/>
              <a:t>   *Saliha Elif </a:t>
            </a:r>
            <a:r>
              <a:rPr lang="tr-TR" b="1" dirty="0" err="1"/>
              <a:t>Akca</a:t>
            </a:r>
            <a:r>
              <a:rPr lang="tr-TR" b="1" dirty="0"/>
              <a:t> </a:t>
            </a:r>
          </a:p>
          <a:p>
            <a:pPr marL="0" indent="0">
              <a:buNone/>
            </a:pPr>
            <a:r>
              <a:rPr lang="tr-TR" dirty="0"/>
              <a:t>Dr. Sadık Ahmet Anadolu Lisesi Kağıthane, Türkiye </a:t>
            </a:r>
          </a:p>
          <a:p>
            <a:pPr marL="0" indent="0">
              <a:buNone/>
            </a:pPr>
            <a:r>
              <a:rPr lang="tr-TR" b="1" dirty="0"/>
              <a:t>   *Aysun Erdemgil</a:t>
            </a:r>
          </a:p>
          <a:p>
            <a:pPr marL="0" indent="0">
              <a:buNone/>
            </a:pPr>
            <a:r>
              <a:rPr lang="tr-TR" dirty="0"/>
              <a:t>Manisa Fen Lisesi </a:t>
            </a:r>
            <a:r>
              <a:rPr lang="tr-TR" dirty="0" err="1"/>
              <a:t>Yunusemre</a:t>
            </a:r>
            <a:r>
              <a:rPr lang="tr-TR" dirty="0"/>
              <a:t>, Türkiye </a:t>
            </a:r>
          </a:p>
          <a:p>
            <a:pPr marL="0" indent="0">
              <a:buNone/>
            </a:pPr>
            <a:r>
              <a:rPr lang="tr-TR" dirty="0"/>
              <a:t>    </a:t>
            </a:r>
            <a:r>
              <a:rPr lang="tr-TR" b="1" dirty="0"/>
              <a:t>*Marion </a:t>
            </a:r>
            <a:r>
              <a:rPr lang="tr-TR" b="1" dirty="0" err="1"/>
              <a:t>Biaudet</a:t>
            </a:r>
            <a:r>
              <a:rPr lang="tr-TR" b="1" dirty="0"/>
              <a:t> </a:t>
            </a:r>
          </a:p>
          <a:p>
            <a:pPr marL="0" indent="0">
              <a:buNone/>
            </a:pPr>
            <a:r>
              <a:rPr lang="tr-TR" dirty="0" err="1"/>
              <a:t>Collège</a:t>
            </a:r>
            <a:r>
              <a:rPr lang="tr-TR" dirty="0"/>
              <a:t> de la </a:t>
            </a:r>
            <a:r>
              <a:rPr lang="tr-TR" dirty="0" err="1"/>
              <a:t>Haute</a:t>
            </a:r>
            <a:r>
              <a:rPr lang="tr-TR" dirty="0"/>
              <a:t> </a:t>
            </a:r>
            <a:r>
              <a:rPr lang="tr-TR" dirty="0" err="1"/>
              <a:t>MeurtheFraize</a:t>
            </a:r>
            <a:r>
              <a:rPr lang="tr-TR" dirty="0"/>
              <a:t>, France </a:t>
            </a:r>
          </a:p>
          <a:p>
            <a:pPr marL="0" indent="0">
              <a:buNone/>
            </a:pPr>
            <a:r>
              <a:rPr lang="tr-TR" dirty="0"/>
              <a:t>    </a:t>
            </a:r>
            <a:r>
              <a:rPr lang="tr-TR" b="1" dirty="0"/>
              <a:t>*Bianca </a:t>
            </a:r>
            <a:r>
              <a:rPr lang="tr-TR" b="1" dirty="0" err="1"/>
              <a:t>Aburel</a:t>
            </a:r>
            <a:endParaRPr lang="tr-TR" b="1" dirty="0"/>
          </a:p>
          <a:p>
            <a:pPr marL="0" indent="0">
              <a:buNone/>
            </a:pPr>
            <a:r>
              <a:rPr lang="tr-TR" dirty="0" err="1"/>
              <a:t>Scoala</a:t>
            </a:r>
            <a:r>
              <a:rPr lang="tr-TR" dirty="0"/>
              <a:t> </a:t>
            </a:r>
            <a:r>
              <a:rPr lang="tr-TR" dirty="0" err="1"/>
              <a:t>Gimnaziala</a:t>
            </a:r>
            <a:r>
              <a:rPr lang="tr-TR" dirty="0"/>
              <a:t> </a:t>
            </a:r>
            <a:r>
              <a:rPr lang="tr-TR" dirty="0" err="1"/>
              <a:t>Nr</a:t>
            </a:r>
            <a:r>
              <a:rPr lang="tr-TR" dirty="0"/>
              <a:t>. 16 </a:t>
            </a:r>
            <a:r>
              <a:rPr lang="tr-TR" dirty="0" err="1"/>
              <a:t>Galati</a:t>
            </a:r>
            <a:r>
              <a:rPr lang="tr-TR" dirty="0"/>
              <a:t> </a:t>
            </a:r>
            <a:r>
              <a:rPr lang="tr-TR" dirty="0" err="1"/>
              <a:t>Galați</a:t>
            </a:r>
            <a:r>
              <a:rPr lang="tr-TR" dirty="0"/>
              <a:t>, </a:t>
            </a:r>
            <a:r>
              <a:rPr lang="tr-TR" dirty="0" err="1"/>
              <a:t>Romania</a:t>
            </a:r>
            <a:endParaRPr lang="tr-TR" dirty="0"/>
          </a:p>
          <a:p>
            <a:pPr marL="0" indent="0">
              <a:buNone/>
            </a:pPr>
            <a:r>
              <a:rPr lang="tr-TR" dirty="0"/>
              <a:t>    </a:t>
            </a:r>
            <a:r>
              <a:rPr lang="tr-TR" b="1" dirty="0"/>
              <a:t>*Maria </a:t>
            </a:r>
            <a:r>
              <a:rPr lang="tr-TR" b="1" dirty="0" err="1"/>
              <a:t>Karasavvidou</a:t>
            </a:r>
            <a:r>
              <a:rPr lang="tr-TR" b="1" dirty="0"/>
              <a:t> </a:t>
            </a:r>
          </a:p>
          <a:p>
            <a:pPr marL="0" indent="0">
              <a:buNone/>
            </a:pPr>
            <a:r>
              <a:rPr lang="tr-TR" dirty="0"/>
              <a:t>2</a:t>
            </a:r>
            <a:r>
              <a:rPr lang="el-GR" dirty="0"/>
              <a:t>ο ΓΥΜΝΑΣΙΟ ΠΕΥΚΗΣ</a:t>
            </a:r>
            <a:r>
              <a:rPr lang="tr-TR" dirty="0"/>
              <a:t>ATHENS </a:t>
            </a:r>
            <a:r>
              <a:rPr lang="el-GR" dirty="0"/>
              <a:t>Πευκη, </a:t>
            </a:r>
            <a:r>
              <a:rPr lang="tr-TR" dirty="0" err="1"/>
              <a:t>Greece</a:t>
            </a:r>
            <a:endParaRPr lang="tr-TR" dirty="0"/>
          </a:p>
        </p:txBody>
      </p:sp>
    </p:spTree>
    <p:extLst>
      <p:ext uri="{BB962C8B-B14F-4D97-AF65-F5344CB8AC3E}">
        <p14:creationId xmlns:p14="http://schemas.microsoft.com/office/powerpoint/2010/main" val="214035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81FC4C-D102-64E0-DECB-FD68D0677F07}"/>
              </a:ext>
            </a:extLst>
          </p:cNvPr>
          <p:cNvSpPr>
            <a:spLocks noGrp="1"/>
          </p:cNvSpPr>
          <p:nvPr>
            <p:ph type="title"/>
          </p:nvPr>
        </p:nvSpPr>
        <p:spPr/>
        <p:txBody>
          <a:bodyPr/>
          <a:lstStyle/>
          <a:p>
            <a:r>
              <a:rPr lang="tr-TR" dirty="0"/>
              <a:t>Proje Konusu</a:t>
            </a:r>
          </a:p>
        </p:txBody>
      </p:sp>
      <p:sp>
        <p:nvSpPr>
          <p:cNvPr id="3" name="İçerik Yer Tutucusu 2">
            <a:extLst>
              <a:ext uri="{FF2B5EF4-FFF2-40B4-BE49-F238E27FC236}">
                <a16:creationId xmlns:a16="http://schemas.microsoft.com/office/drawing/2014/main" id="{A0CBDDA9-E729-AA0E-B484-C905C4E8F45A}"/>
              </a:ext>
            </a:extLst>
          </p:cNvPr>
          <p:cNvSpPr>
            <a:spLocks noGrp="1"/>
          </p:cNvSpPr>
          <p:nvPr>
            <p:ph idx="1"/>
          </p:nvPr>
        </p:nvSpPr>
        <p:spPr>
          <a:xfrm>
            <a:off x="838200" y="1347019"/>
            <a:ext cx="10515600" cy="4829944"/>
          </a:xfrm>
        </p:spPr>
        <p:txBody>
          <a:bodyPr>
            <a:normAutofit fontScale="92500" lnSpcReduction="20000"/>
          </a:bodyPr>
          <a:lstStyle/>
          <a:p>
            <a:r>
              <a:rPr lang="tr-TR" dirty="0"/>
              <a:t>Kendi kişisel ve benzersiz </a:t>
            </a:r>
            <a:r>
              <a:rPr lang="tr-TR" dirty="0" err="1"/>
              <a:t>otoportre</a:t>
            </a:r>
            <a:r>
              <a:rPr lang="tr-TR" dirty="0"/>
              <a:t> kolajınızı nasıl yapabilirsiniz? Karakterinizi, kişiliğinizi, duygularınızı ve sevdiğiniz aktiviteleri temsil eden bir kolaj oluşturmaya ne dersiniz? </a:t>
            </a:r>
          </a:p>
          <a:p>
            <a:r>
              <a:rPr lang="tr-TR" dirty="0"/>
              <a:t>Bunu yaparken çeşitli kaynaklardan kesip yapıştırarak çalışabilirsiniz: (gazeteler, dergiler, metinler, kelimeler, şekiller, ürün ambalajları, renkli kağıtlar, reklam broşürleri, pullar, farklı yazı tipleri, posterler, farklı dokulara sahip kartonlar, bulmacalar, spor, müzik, kişisel bakım, kişisel ilgi alanları, hobiler, çevrenizden fotoğraflar, sağlıkla ilgili görseller, insan hakları, doğa, hayvanlar, figürler, resimler, fotoğraflar, doğal manzaralar, aktiviteler, anılar, korkularınız, güvensizlikleriniz, sevdiğiniz meslekler, gönüllülük faaliyetleri, hayalleriniz, dünyadan haberler, insanlık tarihindeki büyük anlar, doğum vb.).</a:t>
            </a:r>
          </a:p>
          <a:p>
            <a:r>
              <a:rPr lang="tr-TR" dirty="0"/>
              <a:t>Sizi tanımlayan, ifade eden ve ilgi alanlarınızı, kişiliğinizi, duygularınızı ve karakterinizi yansıtan tüm bu unsurları kullanarak kendi kişisel ve benzersiz </a:t>
            </a:r>
            <a:r>
              <a:rPr lang="tr-TR" dirty="0" err="1"/>
              <a:t>otoportre</a:t>
            </a:r>
            <a:r>
              <a:rPr lang="tr-TR" dirty="0"/>
              <a:t> kolajınızı oluşturabilirsiniz!</a:t>
            </a:r>
          </a:p>
        </p:txBody>
      </p:sp>
    </p:spTree>
    <p:extLst>
      <p:ext uri="{BB962C8B-B14F-4D97-AF65-F5344CB8AC3E}">
        <p14:creationId xmlns:p14="http://schemas.microsoft.com/office/powerpoint/2010/main" val="311412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AB6601-D0D6-F8AC-2AAE-A419BFF06979}"/>
              </a:ext>
            </a:extLst>
          </p:cNvPr>
          <p:cNvSpPr>
            <a:spLocks noGrp="1"/>
          </p:cNvSpPr>
          <p:nvPr>
            <p:ph type="title"/>
          </p:nvPr>
        </p:nvSpPr>
        <p:spPr>
          <a:xfrm>
            <a:off x="838200" y="196645"/>
            <a:ext cx="10515600" cy="1494043"/>
          </a:xfrm>
        </p:spPr>
        <p:txBody>
          <a:bodyPr>
            <a:normAutofit fontScale="90000"/>
          </a:bodyPr>
          <a:lstStyle/>
          <a:p>
            <a:r>
              <a:rPr lang="tr-TR" sz="2400" b="1" dirty="0"/>
              <a:t>Projede Çalışan Öğrencilerimiz:</a:t>
            </a:r>
            <a:br>
              <a:rPr lang="tr-TR" sz="2400" dirty="0"/>
            </a:br>
            <a:r>
              <a:rPr lang="tr-TR" sz="2400" dirty="0" err="1"/>
              <a:t>Aysima</a:t>
            </a:r>
            <a:r>
              <a:rPr lang="tr-TR" sz="2400" dirty="0"/>
              <a:t>, Göktuğ, Esma Ecrin, Betül, M.A. Emre, Meryem Tuğba, Büşra Sena, Ezgi, Zeynep Dilem,</a:t>
            </a:r>
            <a:br>
              <a:rPr lang="tr-TR" sz="2400" dirty="0"/>
            </a:br>
            <a:r>
              <a:rPr lang="tr-TR" sz="2400" dirty="0"/>
              <a:t> Ahsen, Asya, Mustafa, Ege, İbrahim </a:t>
            </a:r>
            <a:r>
              <a:rPr lang="tr-TR" sz="2400" dirty="0" err="1"/>
              <a:t>Musab</a:t>
            </a:r>
            <a:r>
              <a:rPr lang="tr-TR" sz="2400" dirty="0"/>
              <a:t>, Gülsüm Nevra, Elif Berra ve Fahrettin Eren</a:t>
            </a:r>
            <a:br>
              <a:rPr lang="tr-TR" sz="2400" dirty="0"/>
            </a:br>
            <a:r>
              <a:rPr lang="tr-TR" sz="2400" dirty="0"/>
              <a:t>İdil, Ceylin Naz</a:t>
            </a:r>
          </a:p>
        </p:txBody>
      </p:sp>
      <p:pic>
        <p:nvPicPr>
          <p:cNvPr id="4" name="İçerik Yer Tutucusu 3">
            <a:extLst>
              <a:ext uri="{FF2B5EF4-FFF2-40B4-BE49-F238E27FC236}">
                <a16:creationId xmlns:a16="http://schemas.microsoft.com/office/drawing/2014/main" id="{33D57791-ED61-D7A7-19A3-41DE6084DDD6}"/>
              </a:ext>
            </a:extLst>
          </p:cNvPr>
          <p:cNvPicPr>
            <a:picLocks noGrp="1" noChangeAspect="1"/>
          </p:cNvPicPr>
          <p:nvPr>
            <p:ph idx="1"/>
          </p:nvPr>
        </p:nvPicPr>
        <p:blipFill>
          <a:blip r:embed="rId2"/>
          <a:stretch>
            <a:fillRect/>
          </a:stretch>
        </p:blipFill>
        <p:spPr>
          <a:xfrm>
            <a:off x="251955" y="1690688"/>
            <a:ext cx="4351338" cy="4351338"/>
          </a:xfrm>
          <a:prstGeom prst="rect">
            <a:avLst/>
          </a:prstGeom>
        </p:spPr>
      </p:pic>
      <p:pic>
        <p:nvPicPr>
          <p:cNvPr id="5" name="Resim 4">
            <a:extLst>
              <a:ext uri="{FF2B5EF4-FFF2-40B4-BE49-F238E27FC236}">
                <a16:creationId xmlns:a16="http://schemas.microsoft.com/office/drawing/2014/main" id="{2BF43E69-FD87-9086-1F0F-3201F924B57D}"/>
              </a:ext>
            </a:extLst>
          </p:cNvPr>
          <p:cNvPicPr>
            <a:picLocks noChangeAspect="1"/>
          </p:cNvPicPr>
          <p:nvPr/>
        </p:nvPicPr>
        <p:blipFill>
          <a:blip r:embed="rId3"/>
          <a:stretch>
            <a:fillRect/>
          </a:stretch>
        </p:blipFill>
        <p:spPr>
          <a:xfrm>
            <a:off x="4715043" y="1690688"/>
            <a:ext cx="4351338" cy="4351338"/>
          </a:xfrm>
          <a:prstGeom prst="rect">
            <a:avLst/>
          </a:prstGeom>
        </p:spPr>
      </p:pic>
      <p:pic>
        <p:nvPicPr>
          <p:cNvPr id="6" name="Resim 5">
            <a:extLst>
              <a:ext uri="{FF2B5EF4-FFF2-40B4-BE49-F238E27FC236}">
                <a16:creationId xmlns:a16="http://schemas.microsoft.com/office/drawing/2014/main" id="{39263D2A-F24C-B9B9-C62F-0A07C2D0C340}"/>
              </a:ext>
            </a:extLst>
          </p:cNvPr>
          <p:cNvPicPr>
            <a:picLocks noChangeAspect="1"/>
          </p:cNvPicPr>
          <p:nvPr/>
        </p:nvPicPr>
        <p:blipFill>
          <a:blip r:embed="rId4"/>
          <a:stretch>
            <a:fillRect/>
          </a:stretch>
        </p:blipFill>
        <p:spPr>
          <a:xfrm>
            <a:off x="9066381" y="3119335"/>
            <a:ext cx="2973220" cy="1494043"/>
          </a:xfrm>
          <a:prstGeom prst="rect">
            <a:avLst/>
          </a:prstGeom>
        </p:spPr>
      </p:pic>
    </p:spTree>
    <p:extLst>
      <p:ext uri="{BB962C8B-B14F-4D97-AF65-F5344CB8AC3E}">
        <p14:creationId xmlns:p14="http://schemas.microsoft.com/office/powerpoint/2010/main" val="161077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E051D5-3B03-1D2E-7012-E54A65EDDD98}"/>
              </a:ext>
            </a:extLst>
          </p:cNvPr>
          <p:cNvSpPr>
            <a:spLocks noGrp="1"/>
          </p:cNvSpPr>
          <p:nvPr>
            <p:ph type="title"/>
          </p:nvPr>
        </p:nvSpPr>
        <p:spPr>
          <a:xfrm>
            <a:off x="838200" y="365125"/>
            <a:ext cx="10515600" cy="382127"/>
          </a:xfrm>
        </p:spPr>
        <p:txBody>
          <a:bodyPr>
            <a:normAutofit fontScale="90000"/>
          </a:bodyPr>
          <a:lstStyle/>
          <a:p>
            <a:r>
              <a:rPr lang="tr-TR" dirty="0"/>
              <a:t>E-Kitap’ta okulumuzun bölümü.</a:t>
            </a:r>
          </a:p>
        </p:txBody>
      </p:sp>
      <p:pic>
        <p:nvPicPr>
          <p:cNvPr id="4" name="İçerik Yer Tutucusu 3">
            <a:extLst>
              <a:ext uri="{FF2B5EF4-FFF2-40B4-BE49-F238E27FC236}">
                <a16:creationId xmlns:a16="http://schemas.microsoft.com/office/drawing/2014/main" id="{B7D6763B-9A23-6AAC-6C9A-3BF78FD3CE57}"/>
              </a:ext>
            </a:extLst>
          </p:cNvPr>
          <p:cNvPicPr>
            <a:picLocks noGrp="1" noChangeAspect="1"/>
          </p:cNvPicPr>
          <p:nvPr>
            <p:ph idx="1"/>
          </p:nvPr>
        </p:nvPicPr>
        <p:blipFill>
          <a:blip r:embed="rId2"/>
          <a:stretch>
            <a:fillRect/>
          </a:stretch>
        </p:blipFill>
        <p:spPr>
          <a:xfrm>
            <a:off x="0" y="1123029"/>
            <a:ext cx="3993171" cy="3583244"/>
          </a:xfrm>
          <a:prstGeom prst="rect">
            <a:avLst/>
          </a:prstGeom>
        </p:spPr>
      </p:pic>
      <p:pic>
        <p:nvPicPr>
          <p:cNvPr id="5" name="Resim 4">
            <a:extLst>
              <a:ext uri="{FF2B5EF4-FFF2-40B4-BE49-F238E27FC236}">
                <a16:creationId xmlns:a16="http://schemas.microsoft.com/office/drawing/2014/main" id="{99EE4667-018D-7F39-F722-D8F9DC508F7A}"/>
              </a:ext>
            </a:extLst>
          </p:cNvPr>
          <p:cNvPicPr>
            <a:picLocks noChangeAspect="1"/>
          </p:cNvPicPr>
          <p:nvPr/>
        </p:nvPicPr>
        <p:blipFill>
          <a:blip r:embed="rId3"/>
          <a:stretch>
            <a:fillRect/>
          </a:stretch>
        </p:blipFill>
        <p:spPr>
          <a:xfrm>
            <a:off x="3993169" y="965714"/>
            <a:ext cx="3583243" cy="3583243"/>
          </a:xfrm>
          <a:prstGeom prst="rect">
            <a:avLst/>
          </a:prstGeom>
        </p:spPr>
      </p:pic>
      <p:pic>
        <p:nvPicPr>
          <p:cNvPr id="6" name="Resim 5">
            <a:extLst>
              <a:ext uri="{FF2B5EF4-FFF2-40B4-BE49-F238E27FC236}">
                <a16:creationId xmlns:a16="http://schemas.microsoft.com/office/drawing/2014/main" id="{2C442B4A-20FF-A729-FA1B-7FDF03706025}"/>
              </a:ext>
            </a:extLst>
          </p:cNvPr>
          <p:cNvPicPr>
            <a:picLocks noChangeAspect="1"/>
          </p:cNvPicPr>
          <p:nvPr/>
        </p:nvPicPr>
        <p:blipFill>
          <a:blip r:embed="rId4"/>
          <a:stretch>
            <a:fillRect/>
          </a:stretch>
        </p:blipFill>
        <p:spPr>
          <a:xfrm>
            <a:off x="7986340" y="965713"/>
            <a:ext cx="3583244" cy="3583244"/>
          </a:xfrm>
          <a:prstGeom prst="rect">
            <a:avLst/>
          </a:prstGeom>
        </p:spPr>
      </p:pic>
      <p:sp>
        <p:nvSpPr>
          <p:cNvPr id="8" name="Metin kutusu 7">
            <a:extLst>
              <a:ext uri="{FF2B5EF4-FFF2-40B4-BE49-F238E27FC236}">
                <a16:creationId xmlns:a16="http://schemas.microsoft.com/office/drawing/2014/main" id="{3DD8ABB8-FAF7-1CF5-623B-572FB6CADA6A}"/>
              </a:ext>
            </a:extLst>
          </p:cNvPr>
          <p:cNvSpPr txBox="1"/>
          <p:nvPr/>
        </p:nvSpPr>
        <p:spPr>
          <a:xfrm>
            <a:off x="344129" y="4897383"/>
            <a:ext cx="10884309" cy="1631216"/>
          </a:xfrm>
          <a:prstGeom prst="rect">
            <a:avLst/>
          </a:prstGeom>
          <a:noFill/>
        </p:spPr>
        <p:txBody>
          <a:bodyPr wrap="square" rtlCol="0">
            <a:spAutoFit/>
          </a:bodyPr>
          <a:lstStyle/>
          <a:p>
            <a:r>
              <a:rPr lang="en-US" sz="2000" b="1" i="0" dirty="0">
                <a:solidFill>
                  <a:srgbClr val="414141"/>
                </a:solidFill>
                <a:effectLst/>
                <a:latin typeface="Monotype Corsiva" panose="03010101010201010101" pitchFamily="66" charset="0"/>
              </a:rPr>
              <a:t>The next collage before my eyes is a masterpiece born from Manisa Science High School in Manisa, Türkiye—a collage of collages. Each fragment carries the essence of a student’s journey, woven together like a vibrant tapestry of stories. As I take it in, I feel as though I’ve stepped in</a:t>
            </a:r>
            <a:r>
              <a:rPr lang="tr-TR" sz="2000" b="1" i="0" dirty="0" err="1">
                <a:solidFill>
                  <a:srgbClr val="414141"/>
                </a:solidFill>
                <a:effectLst/>
                <a:latin typeface="Monotype Corsiva" panose="03010101010201010101" pitchFamily="66" charset="0"/>
              </a:rPr>
              <a:t>to</a:t>
            </a:r>
            <a:r>
              <a:rPr lang="tr-TR" sz="2000" b="1" i="0" dirty="0">
                <a:solidFill>
                  <a:srgbClr val="414141"/>
                </a:solidFill>
                <a:effectLst/>
                <a:latin typeface="Monotype Corsiva" panose="03010101010201010101" pitchFamily="66" charset="0"/>
              </a:rPr>
              <a:t> </a:t>
            </a:r>
            <a:r>
              <a:rPr lang="en-US" sz="2000" b="1" i="0" dirty="0">
                <a:solidFill>
                  <a:srgbClr val="414141"/>
                </a:solidFill>
                <a:effectLst/>
                <a:latin typeface="Monotype Corsiva" panose="03010101010201010101" pitchFamily="66" charset="0"/>
              </a:rPr>
              <a:t>a grand feast, a table adorned with exquisite flavors and textures, much like the richness of Turkish cuisine. Yet, just as with any great dish, I am left yearning for the missing pieces—the unseen, the untasted. They will remain a mystery, lingering on the edges of my </a:t>
            </a:r>
            <a:r>
              <a:rPr lang="en-US" sz="2000" b="1" i="0" dirty="0" err="1">
                <a:solidFill>
                  <a:srgbClr val="414141"/>
                </a:solidFill>
                <a:effectLst/>
                <a:latin typeface="Monotype Corsiva" panose="03010101010201010101" pitchFamily="66" charset="0"/>
              </a:rPr>
              <a:t>imaginati</a:t>
            </a:r>
            <a:r>
              <a:rPr lang="tr-TR" sz="2000" b="1" i="0" dirty="0">
                <a:solidFill>
                  <a:srgbClr val="414141"/>
                </a:solidFill>
                <a:effectLst/>
                <a:latin typeface="Monotype Corsiva" panose="03010101010201010101" pitchFamily="66" charset="0"/>
              </a:rPr>
              <a:t>on!</a:t>
            </a:r>
            <a:endParaRPr lang="tr-TR" sz="2000" b="1" dirty="0">
              <a:latin typeface="Monotype Corsiva" panose="03010101010201010101" pitchFamily="66" charset="0"/>
            </a:endParaRPr>
          </a:p>
        </p:txBody>
      </p:sp>
    </p:spTree>
    <p:extLst>
      <p:ext uri="{BB962C8B-B14F-4D97-AF65-F5344CB8AC3E}">
        <p14:creationId xmlns:p14="http://schemas.microsoft.com/office/powerpoint/2010/main" val="67991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9D513B-96D4-0C6D-32B5-A323A39C2885}"/>
              </a:ext>
            </a:extLst>
          </p:cNvPr>
          <p:cNvSpPr>
            <a:spLocks noGrp="1"/>
          </p:cNvSpPr>
          <p:nvPr>
            <p:ph type="title"/>
          </p:nvPr>
        </p:nvSpPr>
        <p:spPr/>
        <p:txBody>
          <a:bodyPr/>
          <a:lstStyle/>
          <a:p>
            <a:r>
              <a:rPr lang="tr-TR" dirty="0"/>
              <a:t>Güvenli İnternet Günü ve e-</a:t>
            </a:r>
            <a:r>
              <a:rPr lang="tr-TR" dirty="0" err="1"/>
              <a:t>Safety</a:t>
            </a:r>
            <a:r>
              <a:rPr lang="tr-TR" dirty="0"/>
              <a:t> Çalışmaları</a:t>
            </a:r>
          </a:p>
        </p:txBody>
      </p:sp>
      <p:pic>
        <p:nvPicPr>
          <p:cNvPr id="4" name="İçerik Yer Tutucusu 3">
            <a:extLst>
              <a:ext uri="{FF2B5EF4-FFF2-40B4-BE49-F238E27FC236}">
                <a16:creationId xmlns:a16="http://schemas.microsoft.com/office/drawing/2014/main" id="{0FE84BCA-8019-CFE5-5F75-66085EABAEA6}"/>
              </a:ext>
            </a:extLst>
          </p:cNvPr>
          <p:cNvPicPr>
            <a:picLocks noGrp="1" noChangeAspect="1"/>
          </p:cNvPicPr>
          <p:nvPr>
            <p:ph idx="1"/>
          </p:nvPr>
        </p:nvPicPr>
        <p:blipFill>
          <a:blip r:embed="rId2"/>
          <a:stretch>
            <a:fillRect/>
          </a:stretch>
        </p:blipFill>
        <p:spPr>
          <a:xfrm>
            <a:off x="1285009" y="1475510"/>
            <a:ext cx="3619500" cy="5017365"/>
          </a:xfrm>
          <a:prstGeom prst="rect">
            <a:avLst/>
          </a:prstGeom>
        </p:spPr>
      </p:pic>
      <p:pic>
        <p:nvPicPr>
          <p:cNvPr id="5" name="Resim 4">
            <a:extLst>
              <a:ext uri="{FF2B5EF4-FFF2-40B4-BE49-F238E27FC236}">
                <a16:creationId xmlns:a16="http://schemas.microsoft.com/office/drawing/2014/main" id="{6C972BC0-3726-3FA6-5B05-AFE154F5C87A}"/>
              </a:ext>
            </a:extLst>
          </p:cNvPr>
          <p:cNvPicPr>
            <a:picLocks noChangeAspect="1"/>
          </p:cNvPicPr>
          <p:nvPr/>
        </p:nvPicPr>
        <p:blipFill>
          <a:blip r:embed="rId3"/>
          <a:stretch>
            <a:fillRect/>
          </a:stretch>
        </p:blipFill>
        <p:spPr>
          <a:xfrm>
            <a:off x="6096000" y="1381268"/>
            <a:ext cx="5205845" cy="5205845"/>
          </a:xfrm>
          <a:prstGeom prst="rect">
            <a:avLst/>
          </a:prstGeom>
        </p:spPr>
      </p:pic>
    </p:spTree>
    <p:extLst>
      <p:ext uri="{BB962C8B-B14F-4D97-AF65-F5344CB8AC3E}">
        <p14:creationId xmlns:p14="http://schemas.microsoft.com/office/powerpoint/2010/main" val="916761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FA884E-AC7A-A058-77D7-E8F8EE140779}"/>
              </a:ext>
            </a:extLst>
          </p:cNvPr>
          <p:cNvSpPr>
            <a:spLocks noGrp="1"/>
          </p:cNvSpPr>
          <p:nvPr>
            <p:ph type="title"/>
          </p:nvPr>
        </p:nvSpPr>
        <p:spPr/>
        <p:txBody>
          <a:bodyPr/>
          <a:lstStyle/>
          <a:p>
            <a:r>
              <a:rPr lang="tr-TR" dirty="0"/>
              <a:t>Proje sonu toplantıları</a:t>
            </a:r>
          </a:p>
        </p:txBody>
      </p:sp>
      <p:pic>
        <p:nvPicPr>
          <p:cNvPr id="4" name="İçerik Yer Tutucusu 3">
            <a:extLst>
              <a:ext uri="{FF2B5EF4-FFF2-40B4-BE49-F238E27FC236}">
                <a16:creationId xmlns:a16="http://schemas.microsoft.com/office/drawing/2014/main" id="{210E4FF5-6072-5608-C002-4F91FD2EC8B3}"/>
              </a:ext>
            </a:extLst>
          </p:cNvPr>
          <p:cNvPicPr>
            <a:picLocks noGrp="1" noChangeAspect="1"/>
          </p:cNvPicPr>
          <p:nvPr>
            <p:ph idx="1"/>
          </p:nvPr>
        </p:nvPicPr>
        <p:blipFill>
          <a:blip r:embed="rId2"/>
          <a:stretch>
            <a:fillRect/>
          </a:stretch>
        </p:blipFill>
        <p:spPr>
          <a:xfrm>
            <a:off x="171604" y="1771957"/>
            <a:ext cx="5522323" cy="4417859"/>
          </a:xfrm>
          <a:prstGeom prst="rect">
            <a:avLst/>
          </a:prstGeom>
        </p:spPr>
      </p:pic>
      <p:pic>
        <p:nvPicPr>
          <p:cNvPr id="5" name="Resim 4">
            <a:extLst>
              <a:ext uri="{FF2B5EF4-FFF2-40B4-BE49-F238E27FC236}">
                <a16:creationId xmlns:a16="http://schemas.microsoft.com/office/drawing/2014/main" id="{BAAF455E-3D46-B967-6CB6-EAF0DC5CD9B4}"/>
              </a:ext>
            </a:extLst>
          </p:cNvPr>
          <p:cNvPicPr>
            <a:picLocks noChangeAspect="1"/>
          </p:cNvPicPr>
          <p:nvPr/>
        </p:nvPicPr>
        <p:blipFill>
          <a:blip r:embed="rId3"/>
          <a:stretch>
            <a:fillRect/>
          </a:stretch>
        </p:blipFill>
        <p:spPr>
          <a:xfrm>
            <a:off x="5861294" y="1771957"/>
            <a:ext cx="6036282" cy="4417859"/>
          </a:xfrm>
          <a:prstGeom prst="rect">
            <a:avLst/>
          </a:prstGeom>
        </p:spPr>
      </p:pic>
    </p:spTree>
    <p:extLst>
      <p:ext uri="{BB962C8B-B14F-4D97-AF65-F5344CB8AC3E}">
        <p14:creationId xmlns:p14="http://schemas.microsoft.com/office/powerpoint/2010/main" val="283287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D231476-5F0E-6D46-8CEB-33F249ECFB82}"/>
              </a:ext>
            </a:extLst>
          </p:cNvPr>
          <p:cNvPicPr>
            <a:picLocks noChangeAspect="1"/>
          </p:cNvPicPr>
          <p:nvPr/>
        </p:nvPicPr>
        <p:blipFill>
          <a:blip r:embed="rId2"/>
          <a:stretch>
            <a:fillRect/>
          </a:stretch>
        </p:blipFill>
        <p:spPr>
          <a:xfrm>
            <a:off x="301335" y="0"/>
            <a:ext cx="5155623" cy="3807921"/>
          </a:xfrm>
          <a:prstGeom prst="rect">
            <a:avLst/>
          </a:prstGeom>
        </p:spPr>
      </p:pic>
      <p:pic>
        <p:nvPicPr>
          <p:cNvPr id="3" name="Resim 2">
            <a:extLst>
              <a:ext uri="{FF2B5EF4-FFF2-40B4-BE49-F238E27FC236}">
                <a16:creationId xmlns:a16="http://schemas.microsoft.com/office/drawing/2014/main" id="{E5FDFE42-676E-7594-11A7-949045C9023B}"/>
              </a:ext>
            </a:extLst>
          </p:cNvPr>
          <p:cNvPicPr>
            <a:picLocks noChangeAspect="1"/>
          </p:cNvPicPr>
          <p:nvPr/>
        </p:nvPicPr>
        <p:blipFill>
          <a:blip r:embed="rId3"/>
          <a:stretch>
            <a:fillRect/>
          </a:stretch>
        </p:blipFill>
        <p:spPr>
          <a:xfrm>
            <a:off x="6218150" y="342900"/>
            <a:ext cx="5499331" cy="3895898"/>
          </a:xfrm>
          <a:prstGeom prst="rect">
            <a:avLst/>
          </a:prstGeom>
        </p:spPr>
      </p:pic>
      <p:pic>
        <p:nvPicPr>
          <p:cNvPr id="5" name="Resim 4">
            <a:extLst>
              <a:ext uri="{FF2B5EF4-FFF2-40B4-BE49-F238E27FC236}">
                <a16:creationId xmlns:a16="http://schemas.microsoft.com/office/drawing/2014/main" id="{3202FA61-CAB1-65DD-A47A-9B29B40C814B}"/>
              </a:ext>
            </a:extLst>
          </p:cNvPr>
          <p:cNvPicPr>
            <a:picLocks noChangeAspect="1"/>
          </p:cNvPicPr>
          <p:nvPr/>
        </p:nvPicPr>
        <p:blipFill>
          <a:blip r:embed="rId4"/>
          <a:stretch>
            <a:fillRect/>
          </a:stretch>
        </p:blipFill>
        <p:spPr>
          <a:xfrm>
            <a:off x="301334" y="3834245"/>
            <a:ext cx="11416147" cy="2909455"/>
          </a:xfrm>
          <a:prstGeom prst="rect">
            <a:avLst/>
          </a:prstGeom>
        </p:spPr>
      </p:pic>
    </p:spTree>
    <p:extLst>
      <p:ext uri="{BB962C8B-B14F-4D97-AF65-F5344CB8AC3E}">
        <p14:creationId xmlns:p14="http://schemas.microsoft.com/office/powerpoint/2010/main" val="1822522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44405D-4163-39AF-ABCC-EA1B5D7FF673}"/>
              </a:ext>
            </a:extLst>
          </p:cNvPr>
          <p:cNvSpPr>
            <a:spLocks noGrp="1"/>
          </p:cNvSpPr>
          <p:nvPr>
            <p:ph type="title"/>
          </p:nvPr>
        </p:nvSpPr>
        <p:spPr>
          <a:xfrm>
            <a:off x="838200" y="365126"/>
            <a:ext cx="10515600" cy="673966"/>
          </a:xfrm>
        </p:spPr>
        <p:txBody>
          <a:bodyPr>
            <a:normAutofit fontScale="90000"/>
          </a:bodyPr>
          <a:lstStyle/>
          <a:p>
            <a:r>
              <a:rPr lang="tr-TR" dirty="0"/>
              <a:t>Ortak Çalışmalar ve Linkleri:</a:t>
            </a:r>
          </a:p>
        </p:txBody>
      </p:sp>
      <p:sp>
        <p:nvSpPr>
          <p:cNvPr id="3" name="İçerik Yer Tutucusu 2">
            <a:extLst>
              <a:ext uri="{FF2B5EF4-FFF2-40B4-BE49-F238E27FC236}">
                <a16:creationId xmlns:a16="http://schemas.microsoft.com/office/drawing/2014/main" id="{58577CF0-94AD-0069-BF81-4DA43BB9CB2D}"/>
              </a:ext>
            </a:extLst>
          </p:cNvPr>
          <p:cNvSpPr>
            <a:spLocks noGrp="1"/>
          </p:cNvSpPr>
          <p:nvPr>
            <p:ph idx="1"/>
          </p:nvPr>
        </p:nvSpPr>
        <p:spPr>
          <a:xfrm>
            <a:off x="838200" y="893618"/>
            <a:ext cx="10515600" cy="5683827"/>
          </a:xfrm>
        </p:spPr>
        <p:txBody>
          <a:bodyPr>
            <a:normAutofit/>
          </a:bodyPr>
          <a:lstStyle/>
          <a:p>
            <a:pPr marL="0" indent="0">
              <a:buNone/>
            </a:pPr>
            <a:r>
              <a:rPr lang="tr-TR" sz="2000" dirty="0"/>
              <a:t>   *Sanal sergi:</a:t>
            </a:r>
          </a:p>
          <a:p>
            <a:pPr marL="0" indent="0">
              <a:buNone/>
            </a:pPr>
            <a:r>
              <a:rPr lang="tr-TR" sz="2000" dirty="0">
                <a:hlinkClick r:id="rId2"/>
              </a:rPr>
              <a:t>https://www.artsteps.com/view/6799059da8d127e405ed728a?currentUser</a:t>
            </a:r>
            <a:endParaRPr lang="tr-TR" sz="2000" dirty="0"/>
          </a:p>
          <a:p>
            <a:pPr marL="0" indent="0">
              <a:buNone/>
            </a:pPr>
            <a:endParaRPr lang="tr-TR" sz="2000" dirty="0"/>
          </a:p>
          <a:p>
            <a:pPr marL="0" indent="0">
              <a:buNone/>
            </a:pPr>
            <a:r>
              <a:rPr lang="tr-TR" sz="2000" dirty="0"/>
              <a:t>   *Kolaj paylaşımları/yorumları:</a:t>
            </a:r>
          </a:p>
          <a:p>
            <a:pPr marL="0" indent="0">
              <a:buNone/>
            </a:pPr>
            <a:r>
              <a:rPr lang="tr-TR" sz="2000" dirty="0">
                <a:hlinkClick r:id="rId3"/>
              </a:rPr>
              <a:t>http://padlet.com/karasavmar/students-self-portrait-collages-artworks-kld57fd13ip0qqrp</a:t>
            </a:r>
            <a:endParaRPr lang="tr-TR" sz="2000" dirty="0"/>
          </a:p>
          <a:p>
            <a:pPr marL="0" indent="0">
              <a:buNone/>
            </a:pPr>
            <a:endParaRPr lang="tr-TR" sz="2000" dirty="0"/>
          </a:p>
          <a:p>
            <a:pPr marL="0" indent="0">
              <a:buNone/>
            </a:pPr>
            <a:r>
              <a:rPr lang="tr-TR" sz="2000" dirty="0"/>
              <a:t>   *Proje değerlendirilmesi:</a:t>
            </a:r>
          </a:p>
          <a:p>
            <a:pPr marL="0" indent="0">
              <a:buNone/>
            </a:pPr>
            <a:r>
              <a:rPr lang="tr-TR" sz="2000" dirty="0">
                <a:hlinkClick r:id="rId4"/>
              </a:rPr>
              <a:t>http://linoit.com/users/eylemgunes_08/canvases/%27Self%20Portrait%20Collage%20project</a:t>
            </a:r>
            <a:endParaRPr lang="tr-TR" sz="2000" dirty="0"/>
          </a:p>
          <a:p>
            <a:pPr marL="0" indent="0">
              <a:buNone/>
            </a:pPr>
            <a:r>
              <a:rPr lang="tr-TR" sz="2000" dirty="0"/>
              <a:t>    *e-Kitap:</a:t>
            </a:r>
          </a:p>
          <a:p>
            <a:pPr marL="0" indent="0">
              <a:buNone/>
            </a:pPr>
            <a:r>
              <a:rPr lang="tr-TR" sz="2000" dirty="0">
                <a:hlinkClick r:id="rId5"/>
              </a:rPr>
              <a:t>https://www.storyjumper.com/book/read/178693441</a:t>
            </a:r>
            <a:endParaRPr lang="tr-TR" sz="2000" dirty="0"/>
          </a:p>
          <a:p>
            <a:pPr marL="0" indent="0">
              <a:buNone/>
            </a:pPr>
            <a:endParaRPr lang="tr-TR" sz="2000" dirty="0"/>
          </a:p>
          <a:p>
            <a:pPr marL="0" indent="0">
              <a:buNone/>
            </a:pPr>
            <a:r>
              <a:rPr lang="tr-TR" sz="2000" dirty="0"/>
              <a:t>  *Proje ana sayfa:</a:t>
            </a:r>
          </a:p>
          <a:p>
            <a:pPr marL="0" indent="0">
              <a:buNone/>
            </a:pPr>
            <a:r>
              <a:rPr lang="tr-TR" sz="2000" dirty="0">
                <a:hlinkClick r:id="rId6"/>
              </a:rPr>
              <a:t>https://school-education.ec.europa.eu/en/etwinning/projects/self-portrait-collage/twinspace?destination=/en/my-twinspaces</a:t>
            </a:r>
            <a:endParaRPr lang="tr-TR" sz="2000" dirty="0"/>
          </a:p>
          <a:p>
            <a:pPr marL="0" indent="0">
              <a:buNone/>
            </a:pPr>
            <a:endParaRPr lang="tr-TR" sz="2000" dirty="0"/>
          </a:p>
          <a:p>
            <a:pPr marL="0" indent="0">
              <a:buNone/>
            </a:pPr>
            <a:endParaRPr lang="tr-TR" sz="2000" dirty="0"/>
          </a:p>
          <a:p>
            <a:pPr marL="0" indent="0">
              <a:buNone/>
            </a:pPr>
            <a:endParaRPr lang="tr-TR" dirty="0"/>
          </a:p>
        </p:txBody>
      </p:sp>
    </p:spTree>
    <p:extLst>
      <p:ext uri="{BB962C8B-B14F-4D97-AF65-F5344CB8AC3E}">
        <p14:creationId xmlns:p14="http://schemas.microsoft.com/office/powerpoint/2010/main" val="307263884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TotalTime>
  <Words>623</Words>
  <Application>Microsoft Office PowerPoint</Application>
  <PresentationFormat>Geniş ekran</PresentationFormat>
  <Paragraphs>51</Paragraphs>
  <Slides>11</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11</vt:i4>
      </vt:variant>
    </vt:vector>
  </HeadingPairs>
  <TitlesOfParts>
    <vt:vector size="16" baseType="lpstr">
      <vt:lpstr>Arial</vt:lpstr>
      <vt:lpstr>Calibri</vt:lpstr>
      <vt:lpstr>Calibri Light</vt:lpstr>
      <vt:lpstr>Monotype Corsiva</vt:lpstr>
      <vt:lpstr>Office Teması</vt:lpstr>
      <vt:lpstr>PowerPoint Sunusu</vt:lpstr>
      <vt:lpstr>Self Portrait Collage eTwinning projesi,Proje Ortakları ve Danışman Öğretmenleri</vt:lpstr>
      <vt:lpstr>Proje Konusu</vt:lpstr>
      <vt:lpstr>Projede Çalışan Öğrencilerimiz: Aysima, Göktuğ, Esma Ecrin, Betül, M.A. Emre, Meryem Tuğba, Büşra Sena, Ezgi, Zeynep Dilem,  Ahsen, Asya, Mustafa, Ege, İbrahim Musab, Gülsüm Nevra, Elif Berra ve Fahrettin Eren İdil, Ceylin Naz</vt:lpstr>
      <vt:lpstr>E-Kitap’ta okulumuzun bölümü.</vt:lpstr>
      <vt:lpstr>Güvenli İnternet Günü ve e-Safety Çalışmaları</vt:lpstr>
      <vt:lpstr>Proje sonu toplantıları</vt:lpstr>
      <vt:lpstr>PowerPoint Sunusu</vt:lpstr>
      <vt:lpstr>Ortak Çalışmalar ve Linkleri:</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aysun erdemgil</dc:creator>
  <cp:lastModifiedBy>aysun erdemgil</cp:lastModifiedBy>
  <cp:revision>6</cp:revision>
  <dcterms:created xsi:type="dcterms:W3CDTF">2025-03-06T11:30:46Z</dcterms:created>
  <dcterms:modified xsi:type="dcterms:W3CDTF">2025-03-07T12:46:29Z</dcterms:modified>
</cp:coreProperties>
</file>